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viewProps" Target="viewProps.xml"/>
<Relationship Id="rId2" Type="http://schemas.openxmlformats.org/officeDocument/2006/relationships/presProps" Target="presProps.xml"/>
<Relationship Id="rId1" Type="http://schemas.openxmlformats.org/officeDocument/2006/relationships/slideMaster" Target="slideMasters/slideMaster1.xml"/>
<Relationship Id="rId5" Type="http://schemas.openxmlformats.org/officeDocument/2006/relationships/tableStyles" Target="tableStyles.xml"/>
<Relationship Id="rId4" Type="http://schemas.openxmlformats.org/officeDocument/2006/relationships/theme" Target="theme/theme1.xml"/>
<Relationship Id="rId6" Type="http://schemas.openxmlformats.org/officeDocument/2006/relationships/slide" Target="slides/slide1.xml"/>
<Relationship Id="rId7" Type="http://schemas.openxmlformats.org/officeDocument/2006/relationships/slide" Target="slides/slide2.xml"/>
<Relationship Id="rId8" Type="http://schemas.openxmlformats.org/officeDocument/2006/relationships/slide" Target="slides/slide3.xml"/>
<Relationship Id="rId9" Type="http://schemas.openxmlformats.org/officeDocument/2006/relationships/slide" Target="slides/slide4.xml"/>
<Relationship Id="rId10" Type="http://schemas.openxmlformats.org/officeDocument/2006/relationships/slide" Target="slides/slide5.xml"/>
<Relationship Id="rId11" Type="http://schemas.openxmlformats.org/officeDocument/2006/relationships/slide" Target="slides/slide6.xml"/>
<Relationship Id="rId12" Type="http://schemas.openxmlformats.org/officeDocument/2006/relationships/slide" Target="slides/slide7.xml"/>
<Relationship Id="rId13" Type="http://schemas.openxmlformats.org/officeDocument/2006/relationships/slide" Target="slides/slide8.xml"/>
<Relationship Id="rId14" Type="http://schemas.openxmlformats.org/officeDocument/2006/relationships/slide" Target="slides/slide9.xml"/>
<Relationship Id="rId15" Type="http://schemas.openxmlformats.org/officeDocument/2006/relationships/slide" Target="slides/slide10.xml"/>
<Relationship Id="rId16" Type="http://schemas.openxmlformats.org/officeDocument/2006/relationships/slide" Target="slides/slide11.xml"/>
<Relationship Id="rId17" Type="http://schemas.openxmlformats.org/officeDocument/2006/relationships/slide" Target="slides/slide12.xml"/>
<Relationship Id="rId18" Type="http://schemas.openxmlformats.org/officeDocument/2006/relationships/slide" Target="slides/slide13.xml"/>
<Relationship Id="rId19" Type="http://schemas.openxmlformats.org/officeDocument/2006/relationships/slide" Target="slides/slide14.xml"/>
<Relationship Id="rId20" Type="http://schemas.openxmlformats.org/officeDocument/2006/relationships/slide" Target="slides/slide15.xml"/>
<Relationship Id="rId21" Type="http://schemas.openxmlformats.org/officeDocument/2006/relationships/slide" Target="slides/slide16.xml"/>
<Relationship Id="rId22" Type="http://schemas.openxmlformats.org/officeDocument/2006/relationships/slide" Target="slides/slide17.xml"/>
<Relationship Id="rId23" Type="http://schemas.openxmlformats.org/officeDocument/2006/relationships/slide" Target="slides/slide18.xml"/>
<Relationship Id="rId24" Type="http://schemas.openxmlformats.org/officeDocument/2006/relationships/slide" Target="slides/slide19.xml"/>
<Relationship Id="rId25" Type="http://schemas.openxmlformats.org/officeDocument/2006/relationships/slide" Target="slides/slide20.xml"/>
<Relationship Id="rId26" Type="http://schemas.openxmlformats.org/officeDocument/2006/relationships/slide" Target="slides/slide21.xml"/>
<Relationship Id="rId27" Type="http://schemas.openxmlformats.org/officeDocument/2006/relationships/slide" Target="slides/slide22.xml"/>
<Relationship Id="rId28" Type="http://schemas.openxmlformats.org/officeDocument/2006/relationships/slide" Target="slides/slide23.xml"/>
<Relationship Id="rId29" Type="http://schemas.openxmlformats.org/officeDocument/2006/relationships/slide" Target="slides/slide24.xml"/>
<Relationship Id="rId30" Type="http://schemas.openxmlformats.org/officeDocument/2006/relationships/slide" Target="slides/slide25.xml"/>
<Relationship Id="rId31" Type="http://schemas.openxmlformats.org/officeDocument/2006/relationships/slide" Target="slides/slide26.xml"/>
<Relationship Id="rId32" Type="http://schemas.openxmlformats.org/officeDocument/2006/relationships/slide" Target="slides/slide27.xml"/>
<Relationship Id="rId33" Type="http://schemas.openxmlformats.org/officeDocument/2006/relationships/slide" Target="slides/slide28.xml"/>
<Relationship Id="rId34" Type="http://schemas.openxmlformats.org/officeDocument/2006/relationships/slide" Target="slides/slide29.xml"/>
<Relationship Id="rId35" Type="http://schemas.openxmlformats.org/officeDocument/2006/relationships/slide" Target="slides/slide30.xml"/>
<Relationship Id="rId36" Type="http://schemas.openxmlformats.org/officeDocument/2006/relationships/slide" Target="slides/slide31.xml"/>
<Relationship Id="rId37" Type="http://schemas.openxmlformats.org/officeDocument/2006/relationships/slide" Target="slides/slide32.xml"/>
<Relationship Id="rId38" Type="http://schemas.openxmlformats.org/officeDocument/2006/relationships/slide" Target="slides/slide33.xml"/>
<Relationship Id="rId39" Type="http://schemas.openxmlformats.org/officeDocument/2006/relationships/slide" Target="slides/slide34.xml"/>
<Relationship Id="rId40" Type="http://schemas.openxmlformats.org/officeDocument/2006/relationships/slide" Target="slides/slide35.xml"/>
<Relationship Id="rId41" Type="http://schemas.openxmlformats.org/officeDocument/2006/relationships/slide" Target="slides/slide36.xml"/>
<Relationship Id="rId42" Type="http://schemas.openxmlformats.org/officeDocument/2006/relationships/slide" Target="slides/slide37.xml"/>
<Relationship Id="rId43" Type="http://schemas.openxmlformats.org/officeDocument/2006/relationships/slide" Target="slides/slide38.xml"/>
<Relationship Id="rId44" Type="http://schemas.openxmlformats.org/officeDocument/2006/relationships/slide" Target="slides/slide39.xml"/>
<Relationship Id="rId45" Type="http://schemas.openxmlformats.org/officeDocument/2006/relationships/slide" Target="slides/slide40.xml"/>
<Relationship Id="rId46" Type="http://schemas.openxmlformats.org/officeDocument/2006/relationships/slide" Target="slides/slide41.xml"/>
<Relationship Id="rId47" Type="http://schemas.openxmlformats.org/officeDocument/2006/relationships/slide" Target="slides/slide42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0220948.png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69bd391f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7e66c5f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1232097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105a1451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b441aec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680136d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5276de5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1a5c973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d961337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4c660c57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3c8f15a4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5a3f33c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63df676d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75002408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b5f9225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3307d6f5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899421e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1fd7b88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6c170404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2237885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405e294b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4ca9c533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b295dd5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46ef0048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32942c0f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7aaa0ca4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622d9cc1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68b450c0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7a514c85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69240d04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50fa314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3c935f86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3537bacc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c5d175f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a2e696b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44e23807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7511b13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3a8abbf9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450ab1cf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7792dc5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111c6037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>christophergaskell</cp:lastModifiedBy>
  <cp:revision>5</cp:revision>
  <dcterms:created xsi:type="dcterms:W3CDTF">2021-02-25T16:50:42Z</dcterms:created>
  <dcterms:modified xsi:type="dcterms:W3CDTF">2021-10-20T18:03:11Z</dcterms:modified>
</cp:coreProperties>
</file>